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00849c56-604f-407e-9fec-636ade0035cb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1" name="Google Shape;211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2" name="Google Shape;212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42913" y="1198080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2"/>
          <p:cNvSpPr txBox="1"/>
          <p:nvPr/>
        </p:nvSpPr>
        <p:spPr>
          <a:xfrm>
            <a:off x="8403599" y="205886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17" name="Google Shape;217;p2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916836" y="2643636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744277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23" name="Google Shape;223;p22"/>
          <p:cNvSpPr txBox="1"/>
          <p:nvPr/>
        </p:nvSpPr>
        <p:spPr>
          <a:xfrm>
            <a:off x="1867306" y="1083444"/>
            <a:ext cx="14227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što je </a:t>
            </a:r>
            <a:r>
              <a:rPr lang="hr-HR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napravi svoj </a:t>
            </a:r>
            <a:r>
              <a:rPr lang="hr-HR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aktualni događaj.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1850921" y="2754146"/>
            <a:ext cx="173467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komentar od 200 riječi o nošenju školskih uniformi.</a:t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1813111" y="4064621"/>
            <a:ext cx="184672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Nacrtaj karikaturu kojom ćeš na humorističan način prikazati problem iz školskog života.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5384915" y="980499"/>
            <a:ext cx="211952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Odaberi način na koji ćeš izreći svoje mišljenje o pojavi pretjeranog igranja računalnih igara (tekst, karikatura ili mem).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5414513" y="2783456"/>
            <a:ext cx="137735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amovrednuj svoje znanje izlaznom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404093" y="1655702"/>
            <a:ext cx="265530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Komentar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12498" y="1161646"/>
            <a:ext cx="4306875" cy="425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585241" y="1696141"/>
            <a:ext cx="1679527" cy="254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491305" y="1566408"/>
            <a:ext cx="1120510" cy="238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562505" y="1221747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l="1028" t="595" r="1128" b="659"/>
          <a:stretch/>
        </p:blipFill>
        <p:spPr>
          <a:xfrm rot="-263624">
            <a:off x="943147" y="334933"/>
            <a:ext cx="4256054" cy="590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8048460" y="2105002"/>
            <a:ext cx="318309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vijest, a što izvješće? Na koja temeljna pitanja odgovara vijest? Komentiraš li vijesti koje čuješ/pročitaš?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283" y="1298070"/>
            <a:ext cx="5773089" cy="445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527887" y="923418"/>
            <a:ext cx="4666115" cy="475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7715380" y="1005682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446275" y="1035698"/>
            <a:ext cx="30196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Ilija Pavić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Komentar: Za grafit</a:t>
            </a:r>
            <a:endParaRPr sz="2400" b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7295889" y="1959739"/>
            <a:ext cx="354785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tekst u udžbeniku. O kojoj temi piše autor? Koja autorova stajališta prepoznaješ?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tekstu rečenice kojima je izrazio svoja uvjerenja o problemu.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65506" y="1184689"/>
            <a:ext cx="4931685" cy="480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751182" y="488292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903908" y="123701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9072386" y="1919208"/>
            <a:ext cx="191425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KOMENTAR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2317187" y="484721"/>
            <a:ext cx="64958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Nakon čitanja komentara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grafit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promisli po čemu je komentar sličan, a po čemu se razlikuje od vijesti.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403412" y="1673862"/>
            <a:ext cx="49868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sličnost između vijesti i komentara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52876" y="2155700"/>
            <a:ext cx="6468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tekstu komentara postoje podatci kao i u vijesti, sadržajno mogu biti povezani. 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403412" y="3384955"/>
            <a:ext cx="52893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- različitost između vijesti i komentara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306830" y="4151479"/>
            <a:ext cx="67504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Komentar je osoban, duži svojim oblikom i iznosi argumentaciju i dokaze, mišljenje i procjene.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8086769" y="2317547"/>
            <a:ext cx="350297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Usmeni ili pisani tekst u kojem autor iznosi svoja mišljenja, stajališta, prosudbe, zapažanja, ocjene ili kritike o pojavama ili događajima u društvu.</a:t>
            </a:r>
            <a:endParaRPr sz="2400" dirty="0"/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90246" y="2480500"/>
            <a:ext cx="1565920" cy="9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5810521" y="4588945"/>
            <a:ext cx="4718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8070603" y="1578101"/>
            <a:ext cx="3790541" cy="396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995923" y="156706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8948178" y="2203482"/>
            <a:ext cx="20353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STRUKTURA KOMENTARA</a:t>
            </a:r>
            <a:endParaRPr sz="2400" dirty="0"/>
          </a:p>
        </p:txBody>
      </p:sp>
      <p:sp>
        <p:nvSpPr>
          <p:cNvPr id="158" name="Google Shape;158;p18"/>
          <p:cNvSpPr/>
          <p:nvPr/>
        </p:nvSpPr>
        <p:spPr>
          <a:xfrm>
            <a:off x="1531410" y="748044"/>
            <a:ext cx="70711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Analiziraj komentar iz rubrike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Pripremi se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zaključi je li autor obuhvatio sve dijelove koje treba imati dobar komentar.</a:t>
            </a:r>
            <a:endParaRPr sz="2400" dirty="0"/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8">
            <a:alphaModFix/>
          </a:blip>
          <a:srcRect l="9037" t="5867" b="12189"/>
          <a:stretch/>
        </p:blipFill>
        <p:spPr>
          <a:xfrm>
            <a:off x="1134856" y="2001554"/>
            <a:ext cx="6215451" cy="3475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9871" y="2001554"/>
            <a:ext cx="936261" cy="338433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8671124" y="3103985"/>
            <a:ext cx="29446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središnji dio ili razrada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zaključak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94068" y="1521131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8135691" y="2078738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8108453" y="3029377"/>
            <a:ext cx="25458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KOMENTAR KARIKATUROM I FOTOGRAFIJOM</a:t>
            </a:r>
            <a:endParaRPr sz="2400" dirty="0"/>
          </a:p>
        </p:txBody>
      </p:sp>
      <p:sp>
        <p:nvSpPr>
          <p:cNvPr id="174" name="Google Shape;174;p19"/>
          <p:cNvSpPr/>
          <p:nvPr/>
        </p:nvSpPr>
        <p:spPr>
          <a:xfrm>
            <a:off x="869576" y="775730"/>
            <a:ext cx="77479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crtež poznatog autora Nika Titanika koji je objavljen u novinama </a:t>
            </a:r>
            <a:r>
              <a:rPr lang="hr-H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24sata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Koju pojavu autor prikazuje crtežom? U čemu se očituje humorističnost?</a:t>
            </a:r>
            <a:endParaRPr sz="2400" dirty="0"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00774" y="2191669"/>
            <a:ext cx="4339109" cy="345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62907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2" name="Google Shape;182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27889" y="1521133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7653181" y="2083366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187" name="Google Shape;187;p20"/>
          <p:cNvSpPr txBox="1"/>
          <p:nvPr/>
        </p:nvSpPr>
        <p:spPr>
          <a:xfrm>
            <a:off x="8217395" y="2865363"/>
            <a:ext cx="2716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NESTANDARDNI HRVATSKI JEZIK</a:t>
            </a:r>
            <a:endParaRPr sz="2400" dirty="0"/>
          </a:p>
        </p:txBody>
      </p:sp>
      <p:sp>
        <p:nvSpPr>
          <p:cNvPr id="188" name="Google Shape;188;p20"/>
          <p:cNvSpPr/>
          <p:nvPr/>
        </p:nvSpPr>
        <p:spPr>
          <a:xfrm>
            <a:off x="1659690" y="728025"/>
            <a:ext cx="55076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Zaključi zašto u komentaru crtežom autor nije upotrijebio standardni hrvatski jezik.</a:t>
            </a:r>
            <a:endParaRPr sz="2400" dirty="0"/>
          </a:p>
        </p:txBody>
      </p:sp>
      <p:pic>
        <p:nvPicPr>
          <p:cNvPr id="189" name="Google Shape;189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6151" y="3435203"/>
            <a:ext cx="3490491" cy="2671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706582" y="1796944"/>
            <a:ext cx="63327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KUPIO SAM KARTU ZA POLUFINALE SVJETSKOGA PRVENSTVA, PA MI JE RAČUN OTIŠO U MINUS. AL NEMA VEZE, POKRIT ĆU GA NAVIJAČKOM ZASTAVOM I SVE BU OK.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0367" y="3044076"/>
            <a:ext cx="2699006" cy="315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8" name="Google Shape;198;p21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877372" y="1074919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8532922" y="1694018"/>
            <a:ext cx="2578955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8491413" y="2331352"/>
            <a:ext cx="262046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Poveži vijest, proširenu vijest, izvješće i komentar.</a:t>
            </a:r>
            <a:endParaRPr sz="2400" dirty="0"/>
          </a:p>
        </p:txBody>
      </p:sp>
      <p:sp>
        <p:nvSpPr>
          <p:cNvPr id="204" name="Google Shape;204;p21"/>
          <p:cNvSpPr txBox="1"/>
          <p:nvPr/>
        </p:nvSpPr>
        <p:spPr>
          <a:xfrm>
            <a:off x="1728756" y="784325"/>
            <a:ext cx="49485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KORACI OD VIJESTI DO KOMENTARA:</a:t>
            </a:r>
            <a:endParaRPr sz="2400" dirty="0"/>
          </a:p>
        </p:txBody>
      </p:sp>
      <p:sp>
        <p:nvSpPr>
          <p:cNvPr id="205" name="Google Shape;205;p21"/>
          <p:cNvSpPr/>
          <p:nvPr/>
        </p:nvSpPr>
        <p:spPr>
          <a:xfrm>
            <a:off x="353299" y="1301101"/>
            <a:ext cx="6096000" cy="373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odaberi trenutačno najaktualniji događaj u školi ili u društvu kao temu o kojoj ćeš pisati </a:t>
            </a:r>
            <a:endParaRPr sz="24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najprije vijest</a:t>
            </a:r>
            <a:endParaRPr sz="24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proširi je, a zatim napiši izvješće kojem ćeš dati subjektivan ton</a:t>
            </a:r>
            <a:endParaRPr sz="24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nakon toga napiši komentar o događaju koji si odabrao/odabrala</a:t>
            </a:r>
            <a:endParaRPr sz="24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usporedi svoje uratke kad završiš.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387</Words>
  <Application>Microsoft Office PowerPoint</Application>
  <PresentationFormat>Široki zaslon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2020-09-20T05:13:21Z</dcterms:modified>
</cp:coreProperties>
</file>